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4" r:id="rId5"/>
    <p:sldId id="261" r:id="rId6"/>
    <p:sldId id="260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5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1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1583B-14A9-E295-B6D6-DF7EBE535E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C3E68-166C-E4D7-0115-E49BA1FD6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0B942-893E-BDC1-144B-B7D97F64D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1CB17-B000-0EF5-C54D-579DA3B64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494D9-1C0C-1454-6B5C-61628CD35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26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FE1E-F49E-7686-2F61-5C37DA47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54B5E-322C-5B97-8493-92C0CCA3F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2259A-164C-8EEC-40A6-98E009D5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C3CC3-690C-4178-A674-117BA4EB2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59EF1-E508-F9C5-AD92-342CDAFC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9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D11827-EE3B-4550-30E2-D016C22C62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ABBE4B-16FE-6168-A600-FA17D632C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5632A-F732-AC89-D722-D4B9B63B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97A43-5DEB-EEA4-0189-2B45F4759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AD909-6EDC-8DB3-6A67-B4B49D9C0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83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08F3-28BD-E9F0-385E-556B0605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A6579-1247-6DB1-9DF8-248520823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46EF8-A935-23FA-6461-02B91E4CB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54A45-2F4E-C04A-39CF-F67B19BD3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8D84D-32AC-EC69-2FF4-55C68F61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A951-2B85-DB6C-9134-0975715E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DB556-6205-48C7-B26F-2263DDD3C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4FE13-F305-E395-9735-4C3225629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6684-52FD-E001-70BC-1E3D9DF0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32954-2316-D5CD-4EB5-9B0CC8116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71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BFB0-4CFA-CC4A-72B9-DABD8596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69078-6248-665A-4700-32CBA00A5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F3983-EF6B-F0E5-E7B5-B223EEA25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108EA-C146-A3A7-B9A8-BEEA1BAA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4A667-03A9-5FAD-85B0-3CD71FB76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D694C-BD8D-4665-5D25-1F6206AF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62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8AC5-FC45-F29B-A4AB-47A2982A2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1DEDA-B82B-D35F-546D-31C001400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6F082-B062-27AF-0941-1ECA82F0A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A68F44-C6EE-B3BA-0DF4-0B32F14540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974CD-9021-1427-9BB9-3525819D5F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766FE1-1ECD-1E64-6C44-B947FBAB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D1F63-B119-F64A-02A8-02D88E3E4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AE6234-8350-ED27-F432-172324F4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2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B57C0-E944-DC3C-D92C-8150291C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BFA72C-16FF-2717-3E1F-82ADD0D23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BC5A09-6C89-0963-0874-11BE90D4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D3871-24CB-9C08-F23E-FD2F9775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3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BEE17-CC3B-015E-38F7-1A8F3CAE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D139E-96AF-8692-6FE2-F234C4001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85E68-C587-7DA8-A403-090E569F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2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F90A-1D8D-EBD5-37F3-61052C399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E2934-DCE9-A7DC-E2FB-2431B1186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3C0ED-5826-0A0B-66AE-615ED25A5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54D87-46D6-7EE1-0E6B-AA11420E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C2719-0A73-EB6D-1076-496B670F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5C76C-E442-B4FE-F297-1B6664B3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0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F30B-3ACF-1377-2DD3-7AF442046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03434F-284C-6A22-2830-73CB39F31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E9D26-D2F4-6497-AA5A-028BB6F80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BAAE3-0775-7F82-0FA1-A0DC541F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F81-4139-46FF-824F-28FC202FE96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1F397-7EF2-4B90-CF23-96C10590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89A96-E3EF-33D2-5CD3-94B4FB662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27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AA85B3-897C-C876-EDFB-2AC39EDD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91355-3BEE-EE0E-6E77-756B28FC2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3474D-7F37-966E-2DB8-1409961FC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635F81-4139-46FF-824F-28FC202FE96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44AD2-70C3-6DD4-39A8-1398FCF8D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B862A-0D21-B467-C66A-B13EDA845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3B3AC-77A4-43F1-845B-424C8C16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98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room with chairs and tables&#10;&#10;AI-generated content may be incorrect.">
            <a:extLst>
              <a:ext uri="{FF2B5EF4-FFF2-40B4-BE49-F238E27FC236}">
                <a16:creationId xmlns:a16="http://schemas.microsoft.com/office/drawing/2014/main" id="{C0A00E89-C61B-0B5C-9716-A72345505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Picture 3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4003C9B7-09BF-ABBC-E6E6-A299ABE1E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18" y="5426275"/>
            <a:ext cx="2876164" cy="133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01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Cartoon of a person surrounded by people&#10;&#10;AI-generated content may be incorrect.">
            <a:extLst>
              <a:ext uri="{FF2B5EF4-FFF2-40B4-BE49-F238E27FC236}">
                <a16:creationId xmlns:a16="http://schemas.microsoft.com/office/drawing/2014/main" id="{E90CFC79-C3FC-0878-CDB3-C6656323B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9" b="2807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84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hefs using laptops&#10;&#10;AI-generated content may be incorrect.">
            <a:extLst>
              <a:ext uri="{FF2B5EF4-FFF2-40B4-BE49-F238E27FC236}">
                <a16:creationId xmlns:a16="http://schemas.microsoft.com/office/drawing/2014/main" id="{2AA4F76C-C9F8-991F-AB3D-F557F444F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47" y="2048934"/>
            <a:ext cx="4698970" cy="3430247"/>
          </a:xfrm>
          <a:prstGeom prst="rect">
            <a:avLst/>
          </a:prstGeom>
        </p:spPr>
      </p:pic>
      <p:pic>
        <p:nvPicPr>
          <p:cNvPr id="5" name="Picture 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52B2ECB8-408E-77E9-7A3F-FD99BEFD8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47" y="408227"/>
            <a:ext cx="3759105" cy="173858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3EDEEB-7DEA-5937-360E-847C6FC5CE6F}"/>
              </a:ext>
            </a:extLst>
          </p:cNvPr>
          <p:cNvSpPr txBox="1">
            <a:spLocks/>
          </p:cNvSpPr>
          <p:nvPr/>
        </p:nvSpPr>
        <p:spPr>
          <a:xfrm>
            <a:off x="492222" y="2328334"/>
            <a:ext cx="6104467" cy="2744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Ensures user stories follow AMA standards</a:t>
            </a:r>
          </a:p>
          <a:p>
            <a:r>
              <a:rPr lang="en-US" sz="2400" dirty="0">
                <a:solidFill>
                  <a:schemeClr val="tx2"/>
                </a:solidFill>
              </a:rPr>
              <a:t>Automatically breaks work down into tasks</a:t>
            </a:r>
          </a:p>
          <a:p>
            <a:r>
              <a:rPr lang="en-US" sz="2400" dirty="0">
                <a:solidFill>
                  <a:schemeClr val="tx2"/>
                </a:solidFill>
              </a:rPr>
              <a:t>Fully integrated with Azure DevOps Boards</a:t>
            </a:r>
          </a:p>
          <a:p>
            <a:r>
              <a:rPr lang="en-US" sz="2400" dirty="0">
                <a:solidFill>
                  <a:schemeClr val="tx2"/>
                </a:solidFill>
              </a:rPr>
              <a:t>Powerful dashboard insights</a:t>
            </a:r>
          </a:p>
        </p:txBody>
      </p:sp>
    </p:spTree>
    <p:extLst>
      <p:ext uri="{BB962C8B-B14F-4D97-AF65-F5344CB8AC3E}">
        <p14:creationId xmlns:p14="http://schemas.microsoft.com/office/powerpoint/2010/main" val="3471360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5D95-5114-8E1C-5638-63946687C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86028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D4B26-99BB-111B-D82B-4AF38572C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artoon of people walking on a red arrow&#10;&#10;AI-generated content may be incorrect.">
            <a:extLst>
              <a:ext uri="{FF2B5EF4-FFF2-40B4-BE49-F238E27FC236}">
                <a16:creationId xmlns:a16="http://schemas.microsoft.com/office/drawing/2014/main" id="{887DB2B2-BF16-2D9D-2674-AD48C33AE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052BA-6449-9A37-E8CB-B645EE1CEA9C}"/>
              </a:ext>
            </a:extLst>
          </p:cNvPr>
          <p:cNvSpPr txBox="1"/>
          <p:nvPr/>
        </p:nvSpPr>
        <p:spPr>
          <a:xfrm>
            <a:off x="8681544" y="5654566"/>
            <a:ext cx="2511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Agile teams save $65K per year with Task Genie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6D3CE-C9A2-AF09-BDC5-26E6756ACE8C}"/>
              </a:ext>
            </a:extLst>
          </p:cNvPr>
          <p:cNvSpPr txBox="1"/>
          <p:nvPr/>
        </p:nvSpPr>
        <p:spPr>
          <a:xfrm>
            <a:off x="1045778" y="888125"/>
            <a:ext cx="2511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whole new world of agile efficiency</a:t>
            </a:r>
          </a:p>
        </p:txBody>
      </p:sp>
    </p:spTree>
    <p:extLst>
      <p:ext uri="{BB962C8B-B14F-4D97-AF65-F5344CB8AC3E}">
        <p14:creationId xmlns:p14="http://schemas.microsoft.com/office/powerpoint/2010/main" val="2276253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764E29-2204-529D-9996-B21A38F9F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artoon rocket and a cell phone&#10;&#10;AI-generated content may be incorrect.">
            <a:extLst>
              <a:ext uri="{FF2B5EF4-FFF2-40B4-BE49-F238E27FC236}">
                <a16:creationId xmlns:a16="http://schemas.microsoft.com/office/drawing/2014/main" id="{3B917AC2-3DA5-4A35-C971-F520D9541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30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D6A3B-EF3D-1F39-BDD2-3B4A06D67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logo&#10;&#10;AI-generated content may be incorrect.">
            <a:extLst>
              <a:ext uri="{FF2B5EF4-FFF2-40B4-BE49-F238E27FC236}">
                <a16:creationId xmlns:a16="http://schemas.microsoft.com/office/drawing/2014/main" id="{4DC26D7E-BEA2-F7AB-BFDB-12D184042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8" y="1063575"/>
            <a:ext cx="4771429" cy="2209524"/>
          </a:xfrm>
          <a:prstGeom prst="rect">
            <a:avLst/>
          </a:prstGeom>
        </p:spPr>
      </p:pic>
      <p:pic>
        <p:nvPicPr>
          <p:cNvPr id="7" name="Picture 6" descr="A group of chefs using laptops&#10;&#10;AI-generated content may be incorrect.">
            <a:extLst>
              <a:ext uri="{FF2B5EF4-FFF2-40B4-BE49-F238E27FC236}">
                <a16:creationId xmlns:a16="http://schemas.microsoft.com/office/drawing/2014/main" id="{E6BB0D56-5617-2271-91CD-8BBCEB974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245" y="853749"/>
            <a:ext cx="6619875" cy="4838700"/>
          </a:xfrm>
          <a:prstGeom prst="rect">
            <a:avLst/>
          </a:prstGeom>
        </p:spPr>
      </p:pic>
      <p:pic>
        <p:nvPicPr>
          <p:cNvPr id="20" name="Picture 19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1F23ACAF-3E08-687E-45E4-CF0A669E4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528" y="3624242"/>
            <a:ext cx="2174486" cy="21744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638DBCB-BF1D-D139-6CCB-573AFF98CC6F}"/>
              </a:ext>
            </a:extLst>
          </p:cNvPr>
          <p:cNvSpPr txBox="1"/>
          <p:nvPr/>
        </p:nvSpPr>
        <p:spPr>
          <a:xfrm>
            <a:off x="1594029" y="3102164"/>
            <a:ext cx="2944105" cy="65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Join the game and provide your feedback now!</a:t>
            </a:r>
          </a:p>
        </p:txBody>
      </p:sp>
    </p:spTree>
    <p:extLst>
      <p:ext uri="{BB962C8B-B14F-4D97-AF65-F5344CB8AC3E}">
        <p14:creationId xmlns:p14="http://schemas.microsoft.com/office/powerpoint/2010/main" val="927576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48</Words>
  <Application>Microsoft Office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Bach</dc:creator>
  <cp:lastModifiedBy>Eric Bach</cp:lastModifiedBy>
  <cp:revision>20</cp:revision>
  <dcterms:created xsi:type="dcterms:W3CDTF">2025-05-27T17:17:53Z</dcterms:created>
  <dcterms:modified xsi:type="dcterms:W3CDTF">2025-06-02T20:36:30Z</dcterms:modified>
</cp:coreProperties>
</file>